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7102475" cy="9388475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oSXVjBp8O5mJ/crlydXuo67n8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85494" y="642490"/>
            <a:ext cx="1569815" cy="620577"/>
          </a:xfrm>
          <a:prstGeom prst="flowChartTerminator">
            <a:avLst/>
          </a:prstGeom>
          <a:gradFill>
            <a:gsLst>
              <a:gs pos="0">
                <a:srgbClr val="D09DC7"/>
              </a:gs>
              <a:gs pos="50000">
                <a:srgbClr val="C490BC"/>
              </a:gs>
              <a:gs pos="100000">
                <a:srgbClr val="BF7CB5"/>
              </a:gs>
            </a:gsLst>
            <a:lin ang="5400000" scaled="0"/>
          </a:gradFill>
          <a:ln cap="flat" cmpd="sng" w="28575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Residential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3450725" y="153375"/>
            <a:ext cx="1755972" cy="609552"/>
          </a:xfrm>
          <a:prstGeom prst="flowChartTerminator">
            <a:avLst/>
          </a:prstGeom>
          <a:gradFill>
            <a:gsLst>
              <a:gs pos="0">
                <a:srgbClr val="9BADBE"/>
              </a:gs>
              <a:gs pos="50000">
                <a:srgbClr val="8DA1B2"/>
              </a:gs>
              <a:gs pos="100000">
                <a:srgbClr val="7893AA"/>
              </a:gs>
            </a:gsLst>
            <a:lin ang="5400000" scaled="0"/>
          </a:gradFill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Commercial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6917700" y="674500"/>
            <a:ext cx="1640250" cy="669708"/>
          </a:xfrm>
          <a:prstGeom prst="flowChartTerminator">
            <a:avLst/>
          </a:prstGeom>
          <a:gradFill>
            <a:gsLst>
              <a:gs pos="0">
                <a:srgbClr val="AB4612"/>
              </a:gs>
              <a:gs pos="48000">
                <a:srgbClr val="E97437"/>
              </a:gs>
              <a:gs pos="100000">
                <a:srgbClr val="F2A982"/>
              </a:gs>
            </a:gsLst>
            <a:lin ang="16200000" scaled="0"/>
          </a:gradFill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Agriculture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28954" y="2735261"/>
            <a:ext cx="987959" cy="426113"/>
          </a:xfrm>
          <a:prstGeom prst="flowChartProcess">
            <a:avLst/>
          </a:prstGeom>
          <a:gradFill>
            <a:gsLst>
              <a:gs pos="0">
                <a:srgbClr val="A6D49D"/>
              </a:gs>
              <a:gs pos="50000">
                <a:srgbClr val="99C991"/>
              </a:gs>
              <a:gs pos="100000">
                <a:srgbClr val="88C57C"/>
              </a:gs>
            </a:gsLst>
            <a:lin ang="5400000" scaled="0"/>
          </a:gra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Campfire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1549061" y="2735261"/>
            <a:ext cx="1087251" cy="426113"/>
          </a:xfrm>
          <a:prstGeom prst="flowChartProcess">
            <a:avLst/>
          </a:prstGeom>
          <a:gradFill>
            <a:gsLst>
              <a:gs pos="0">
                <a:srgbClr val="A6D49D"/>
              </a:gs>
              <a:gs pos="50000">
                <a:srgbClr val="99C991"/>
              </a:gs>
              <a:gs pos="100000">
                <a:srgbClr val="88C57C"/>
              </a:gs>
            </a:gsLst>
            <a:lin ang="5400000" scaled="0"/>
          </a:gra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DNR Daily times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3717257" y="1287757"/>
            <a:ext cx="1222887" cy="725021"/>
          </a:xfrm>
          <a:prstGeom prst="flowChartTerminator">
            <a:avLst/>
          </a:prstGeom>
          <a:solidFill>
            <a:srgbClr val="FF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Burning Allowed</a:t>
            </a:r>
            <a:endParaRPr/>
          </a:p>
        </p:txBody>
      </p:sp>
      <p:cxnSp>
        <p:nvCxnSpPr>
          <p:cNvPr id="90" name="Google Shape;90;p1"/>
          <p:cNvCxnSpPr>
            <a:stCxn id="85" idx="2"/>
            <a:endCxn id="89" idx="0"/>
          </p:cNvCxnSpPr>
          <p:nvPr/>
        </p:nvCxnSpPr>
        <p:spPr>
          <a:xfrm>
            <a:off x="4328711" y="762927"/>
            <a:ext cx="0" cy="5247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1" name="Google Shape;91;p1"/>
          <p:cNvSpPr/>
          <p:nvPr/>
        </p:nvSpPr>
        <p:spPr>
          <a:xfrm>
            <a:off x="1592003" y="3934321"/>
            <a:ext cx="987959" cy="411884"/>
          </a:xfrm>
          <a:prstGeom prst="flowChartProcess">
            <a:avLst/>
          </a:prstGeom>
          <a:gradFill>
            <a:gsLst>
              <a:gs pos="0">
                <a:srgbClr val="A6D49D"/>
              </a:gs>
              <a:gs pos="50000">
                <a:srgbClr val="99C991"/>
              </a:gs>
              <a:gs pos="100000">
                <a:srgbClr val="88C57C"/>
              </a:gs>
            </a:gsLst>
            <a:lin ang="5400000" scaled="0"/>
          </a:gra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Less than 6’x6’x6’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2382050" y="1387899"/>
            <a:ext cx="1009425" cy="609550"/>
          </a:xfrm>
          <a:prstGeom prst="flowChartProcess">
            <a:avLst/>
          </a:prstGeom>
          <a:gradFill>
            <a:gsLst>
              <a:gs pos="0">
                <a:srgbClr val="A6D49D"/>
              </a:gs>
              <a:gs pos="50000">
                <a:srgbClr val="99C991"/>
              </a:gs>
              <a:gs pos="100000">
                <a:srgbClr val="88C57C"/>
              </a:gs>
            </a:gsLst>
            <a:lin ang="5400000" scaled="0"/>
          </a:gra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Sundays or Holidays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5261150" y="1397049"/>
            <a:ext cx="1022250" cy="609550"/>
          </a:xfrm>
          <a:prstGeom prst="flowChartProcess">
            <a:avLst/>
          </a:prstGeom>
          <a:solidFill>
            <a:srgbClr val="B3E5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Sundays or Holidays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3267331" y="2735261"/>
            <a:ext cx="1223866" cy="426103"/>
          </a:xfrm>
          <a:prstGeom prst="flowChartProcess">
            <a:avLst/>
          </a:prstGeom>
          <a:gradFill>
            <a:gsLst>
              <a:gs pos="0">
                <a:srgbClr val="A6D49D"/>
              </a:gs>
              <a:gs pos="50000">
                <a:srgbClr val="99C991"/>
              </a:gs>
              <a:gs pos="100000">
                <a:srgbClr val="88C57C"/>
              </a:gs>
            </a:gsLst>
            <a:lin ang="5400000" scaled="0"/>
          </a:gra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Greater than 6’x6’x6’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28954" y="4428333"/>
            <a:ext cx="2051061" cy="1483278"/>
          </a:xfrm>
          <a:prstGeom prst="flowChartDecision">
            <a:avLst/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Permit Required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7868697" y="4822442"/>
            <a:ext cx="1147143" cy="429427"/>
          </a:xfrm>
          <a:prstGeom prst="flowChartProcess">
            <a:avLst/>
          </a:prstGeom>
          <a:solidFill>
            <a:srgbClr val="B3E5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Winds &lt; 10mph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7868697" y="3775911"/>
            <a:ext cx="1153933" cy="617686"/>
          </a:xfrm>
          <a:prstGeom prst="flowChartProcess">
            <a:avLst/>
          </a:prstGeom>
          <a:solidFill>
            <a:srgbClr val="B3E5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Greater  than </a:t>
            </a:r>
            <a:r>
              <a:rPr lang="en-US" sz="1250">
                <a:solidFill>
                  <a:schemeClr val="dk1"/>
                </a:solidFill>
              </a:rPr>
              <a:t>3</a:t>
            </a:r>
            <a:r>
              <a:rPr b="0" i="0" lang="en-US" sz="1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00’ from structures</a:t>
            </a:r>
            <a:endParaRPr sz="1300"/>
          </a:p>
        </p:txBody>
      </p:sp>
      <p:sp>
        <p:nvSpPr>
          <p:cNvPr id="98" name="Google Shape;98;p1"/>
          <p:cNvSpPr/>
          <p:nvPr/>
        </p:nvSpPr>
        <p:spPr>
          <a:xfrm>
            <a:off x="7868697" y="2892458"/>
            <a:ext cx="1153932" cy="439260"/>
          </a:xfrm>
          <a:prstGeom prst="flowChartProcess">
            <a:avLst/>
          </a:prstGeom>
          <a:solidFill>
            <a:srgbClr val="B3E5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Less than </a:t>
            </a:r>
            <a:r>
              <a:rPr lang="en-US" sz="1350">
                <a:solidFill>
                  <a:schemeClr val="dk1"/>
                </a:solidFill>
              </a:rPr>
              <a:t>30</a:t>
            </a: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’x</a:t>
            </a:r>
            <a:r>
              <a:rPr lang="en-US" sz="1350">
                <a:solidFill>
                  <a:schemeClr val="dk1"/>
                </a:solidFill>
              </a:rPr>
              <a:t>20</a:t>
            </a: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’x12’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7861908" y="2017527"/>
            <a:ext cx="1153932" cy="439260"/>
          </a:xfrm>
          <a:prstGeom prst="flowChartProcess">
            <a:avLst/>
          </a:prstGeom>
          <a:solidFill>
            <a:srgbClr val="B3E5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9:30am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8255956" y="2522787"/>
            <a:ext cx="302021" cy="303671"/>
          </a:xfrm>
          <a:prstGeom prst="flowChartConnector">
            <a:avLst/>
          </a:prstGeom>
          <a:solidFill>
            <a:srgbClr val="B3E5A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8272850" y="4448542"/>
            <a:ext cx="302021" cy="319536"/>
          </a:xfrm>
          <a:prstGeom prst="flowChartConnector">
            <a:avLst/>
          </a:prstGeom>
          <a:solidFill>
            <a:srgbClr val="B3E5A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/>
          </a:p>
        </p:txBody>
      </p:sp>
      <p:sp>
        <p:nvSpPr>
          <p:cNvPr id="102" name="Google Shape;102;p1"/>
          <p:cNvSpPr/>
          <p:nvPr/>
        </p:nvSpPr>
        <p:spPr>
          <a:xfrm>
            <a:off x="8255955" y="3399771"/>
            <a:ext cx="302021" cy="303671"/>
          </a:xfrm>
          <a:prstGeom prst="flowChartConnector">
            <a:avLst/>
          </a:prstGeom>
          <a:solidFill>
            <a:srgbClr val="B3E5A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/>
          </a:p>
        </p:txBody>
      </p:sp>
      <p:sp>
        <p:nvSpPr>
          <p:cNvPr id="103" name="Google Shape;103;p1"/>
          <p:cNvSpPr/>
          <p:nvPr/>
        </p:nvSpPr>
        <p:spPr>
          <a:xfrm>
            <a:off x="7157998" y="4822442"/>
            <a:ext cx="422558" cy="145557"/>
          </a:xfrm>
          <a:prstGeom prst="flowChartAlternateProcess">
            <a:avLst/>
          </a:prstGeom>
          <a:solidFill>
            <a:srgbClr val="FFFF0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7125013" y="4011975"/>
            <a:ext cx="423217" cy="145557"/>
          </a:xfrm>
          <a:prstGeom prst="flowChartAlternateProcess">
            <a:avLst/>
          </a:prstGeom>
          <a:solidFill>
            <a:srgbClr val="FFFF0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7119654" y="3042677"/>
            <a:ext cx="499245" cy="145557"/>
          </a:xfrm>
          <a:prstGeom prst="flowChartAlternateProcess">
            <a:avLst/>
          </a:prstGeom>
          <a:solidFill>
            <a:srgbClr val="FFFF0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7119654" y="2313507"/>
            <a:ext cx="499245" cy="145557"/>
          </a:xfrm>
          <a:prstGeom prst="flowChartAlternateProcess">
            <a:avLst/>
          </a:prstGeom>
          <a:solidFill>
            <a:srgbClr val="FFFF00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3879264" y="3372468"/>
            <a:ext cx="2062997" cy="1535590"/>
          </a:xfrm>
          <a:prstGeom prst="flowChartDecision">
            <a:avLst/>
          </a:prstGeom>
          <a:solidFill>
            <a:srgbClr val="FFFF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 Required</a:t>
            </a:r>
            <a:endParaRPr sz="1300"/>
          </a:p>
        </p:txBody>
      </p:sp>
      <p:sp>
        <p:nvSpPr>
          <p:cNvPr id="108" name="Google Shape;108;p1"/>
          <p:cNvSpPr/>
          <p:nvPr/>
        </p:nvSpPr>
        <p:spPr>
          <a:xfrm>
            <a:off x="5557712" y="5199364"/>
            <a:ext cx="1966745" cy="1611102"/>
          </a:xfrm>
          <a:prstGeom prst="flowChartDecision">
            <a:avLst/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b="1" i="0" lang="en-US" sz="1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 Required</a:t>
            </a:r>
            <a:endParaRPr sz="1300"/>
          </a:p>
        </p:txBody>
      </p:sp>
      <p:cxnSp>
        <p:nvCxnSpPr>
          <p:cNvPr id="109" name="Google Shape;109;p1"/>
          <p:cNvCxnSpPr>
            <a:stCxn id="86" idx="1"/>
            <a:endCxn id="93" idx="0"/>
          </p:cNvCxnSpPr>
          <p:nvPr/>
        </p:nvCxnSpPr>
        <p:spPr>
          <a:xfrm flipH="1">
            <a:off x="5772300" y="1009354"/>
            <a:ext cx="1145400" cy="3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0" name="Google Shape;110;p1"/>
          <p:cNvCxnSpPr>
            <a:stCxn id="106" idx="1"/>
            <a:endCxn id="107" idx="3"/>
          </p:cNvCxnSpPr>
          <p:nvPr/>
        </p:nvCxnSpPr>
        <p:spPr>
          <a:xfrm flipH="1">
            <a:off x="5942154" y="2386286"/>
            <a:ext cx="1177500" cy="1754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1" name="Google Shape;111;p1"/>
          <p:cNvCxnSpPr>
            <a:stCxn id="99" idx="1"/>
            <a:endCxn id="106" idx="3"/>
          </p:cNvCxnSpPr>
          <p:nvPr/>
        </p:nvCxnSpPr>
        <p:spPr>
          <a:xfrm flipH="1">
            <a:off x="7618908" y="2237157"/>
            <a:ext cx="243000" cy="149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2" name="Google Shape;112;p1"/>
          <p:cNvCxnSpPr>
            <a:stCxn id="98" idx="1"/>
            <a:endCxn id="105" idx="3"/>
          </p:cNvCxnSpPr>
          <p:nvPr/>
        </p:nvCxnSpPr>
        <p:spPr>
          <a:xfrm flipH="1">
            <a:off x="7618797" y="3112088"/>
            <a:ext cx="249900" cy="33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3" name="Google Shape;113;p1"/>
          <p:cNvCxnSpPr>
            <a:stCxn id="97" idx="1"/>
            <a:endCxn id="104" idx="3"/>
          </p:cNvCxnSpPr>
          <p:nvPr/>
        </p:nvCxnSpPr>
        <p:spPr>
          <a:xfrm rot="10800000">
            <a:off x="7548297" y="4084754"/>
            <a:ext cx="3204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4" name="Google Shape;114;p1"/>
          <p:cNvCxnSpPr>
            <a:stCxn id="96" idx="1"/>
            <a:endCxn id="103" idx="3"/>
          </p:cNvCxnSpPr>
          <p:nvPr/>
        </p:nvCxnSpPr>
        <p:spPr>
          <a:xfrm rot="10800000">
            <a:off x="7580697" y="4895256"/>
            <a:ext cx="288000" cy="1419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5" name="Google Shape;115;p1"/>
          <p:cNvCxnSpPr>
            <a:stCxn id="96" idx="2"/>
            <a:endCxn id="108" idx="3"/>
          </p:cNvCxnSpPr>
          <p:nvPr/>
        </p:nvCxnSpPr>
        <p:spPr>
          <a:xfrm flipH="1">
            <a:off x="7524569" y="5251869"/>
            <a:ext cx="917700" cy="753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6" name="Google Shape;116;p1"/>
          <p:cNvCxnSpPr>
            <a:stCxn id="86" idx="3"/>
            <a:endCxn id="99" idx="0"/>
          </p:cNvCxnSpPr>
          <p:nvPr/>
        </p:nvCxnSpPr>
        <p:spPr>
          <a:xfrm flipH="1">
            <a:off x="8438850" y="1009354"/>
            <a:ext cx="119100" cy="10083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7" name="Google Shape;117;p1"/>
          <p:cNvCxnSpPr>
            <a:stCxn id="105" idx="1"/>
            <a:endCxn id="107" idx="3"/>
          </p:cNvCxnSpPr>
          <p:nvPr/>
        </p:nvCxnSpPr>
        <p:spPr>
          <a:xfrm flipH="1">
            <a:off x="5942154" y="3115456"/>
            <a:ext cx="1177500" cy="1024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8" name="Google Shape;118;p1"/>
          <p:cNvCxnSpPr>
            <a:stCxn id="104" idx="1"/>
            <a:endCxn id="107" idx="3"/>
          </p:cNvCxnSpPr>
          <p:nvPr/>
        </p:nvCxnSpPr>
        <p:spPr>
          <a:xfrm flipH="1">
            <a:off x="5942113" y="4084754"/>
            <a:ext cx="1182900" cy="555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9" name="Google Shape;119;p1"/>
          <p:cNvCxnSpPr>
            <a:stCxn id="103" idx="1"/>
            <a:endCxn id="107" idx="3"/>
          </p:cNvCxnSpPr>
          <p:nvPr/>
        </p:nvCxnSpPr>
        <p:spPr>
          <a:xfrm rot="10800000">
            <a:off x="5942398" y="4140121"/>
            <a:ext cx="1215600" cy="755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0" name="Google Shape;120;p1"/>
          <p:cNvCxnSpPr>
            <a:stCxn id="84" idx="3"/>
            <a:endCxn id="92" idx="0"/>
          </p:cNvCxnSpPr>
          <p:nvPr/>
        </p:nvCxnSpPr>
        <p:spPr>
          <a:xfrm>
            <a:off x="1955309" y="952779"/>
            <a:ext cx="931500" cy="4350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1" name="Google Shape;121;p1"/>
          <p:cNvCxnSpPr>
            <a:stCxn id="91" idx="2"/>
            <a:endCxn id="95" idx="3"/>
          </p:cNvCxnSpPr>
          <p:nvPr/>
        </p:nvCxnSpPr>
        <p:spPr>
          <a:xfrm flipH="1">
            <a:off x="2079983" y="4346205"/>
            <a:ext cx="6000" cy="8238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2" name="Google Shape;122;p1"/>
          <p:cNvCxnSpPr>
            <a:stCxn id="87" idx="2"/>
            <a:endCxn id="95" idx="0"/>
          </p:cNvCxnSpPr>
          <p:nvPr/>
        </p:nvCxnSpPr>
        <p:spPr>
          <a:xfrm>
            <a:off x="522934" y="3161374"/>
            <a:ext cx="531600" cy="12669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3" name="Google Shape;123;p1"/>
          <p:cNvCxnSpPr>
            <a:stCxn id="88" idx="2"/>
            <a:endCxn id="91" idx="0"/>
          </p:cNvCxnSpPr>
          <p:nvPr/>
        </p:nvCxnSpPr>
        <p:spPr>
          <a:xfrm flipH="1">
            <a:off x="2086087" y="3161374"/>
            <a:ext cx="6600" cy="7728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4" name="Google Shape;124;p1"/>
          <p:cNvCxnSpPr>
            <a:stCxn id="84" idx="2"/>
            <a:endCxn id="88" idx="0"/>
          </p:cNvCxnSpPr>
          <p:nvPr/>
        </p:nvCxnSpPr>
        <p:spPr>
          <a:xfrm>
            <a:off x="1170402" y="1263067"/>
            <a:ext cx="922200" cy="14721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5" name="Google Shape;125;p1"/>
          <p:cNvCxnSpPr>
            <a:stCxn id="84" idx="2"/>
            <a:endCxn id="87" idx="0"/>
          </p:cNvCxnSpPr>
          <p:nvPr/>
        </p:nvCxnSpPr>
        <p:spPr>
          <a:xfrm flipH="1">
            <a:off x="523001" y="1263067"/>
            <a:ext cx="647400" cy="14721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6" name="Google Shape;126;p1"/>
          <p:cNvCxnSpPr>
            <a:stCxn id="88" idx="3"/>
            <a:endCxn id="94" idx="1"/>
          </p:cNvCxnSpPr>
          <p:nvPr/>
        </p:nvCxnSpPr>
        <p:spPr>
          <a:xfrm>
            <a:off x="2636312" y="2948318"/>
            <a:ext cx="630900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7" name="Google Shape;127;p1"/>
          <p:cNvCxnSpPr>
            <a:stCxn id="94" idx="2"/>
            <a:endCxn id="107" idx="1"/>
          </p:cNvCxnSpPr>
          <p:nvPr/>
        </p:nvCxnSpPr>
        <p:spPr>
          <a:xfrm>
            <a:off x="3879264" y="3161364"/>
            <a:ext cx="0" cy="9789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8" name="Google Shape;128;p1"/>
          <p:cNvCxnSpPr>
            <a:stCxn id="92" idx="3"/>
            <a:endCxn id="89" idx="1"/>
          </p:cNvCxnSpPr>
          <p:nvPr/>
        </p:nvCxnSpPr>
        <p:spPr>
          <a:xfrm flipH="1" rot="10800000">
            <a:off x="3391475" y="1650374"/>
            <a:ext cx="325800" cy="423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9" name="Google Shape;129;p1"/>
          <p:cNvCxnSpPr>
            <a:stCxn id="93" idx="1"/>
            <a:endCxn id="89" idx="3"/>
          </p:cNvCxnSpPr>
          <p:nvPr/>
        </p:nvCxnSpPr>
        <p:spPr>
          <a:xfrm rot="10800000">
            <a:off x="4940150" y="1650224"/>
            <a:ext cx="321000" cy="51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0" name="Google Shape;130;p1"/>
          <p:cNvSpPr txBox="1"/>
          <p:nvPr/>
        </p:nvSpPr>
        <p:spPr>
          <a:xfrm>
            <a:off x="7400377" y="6370875"/>
            <a:ext cx="19233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5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 Shall notify CFD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2024-10-16T14:39:46Z</dcterms:created>
  <dc:creator>Rebecca  Shervey</dc:creator>
</cp:coreProperties>
</file>