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9134475" cy="12179300" type="ledger"/>
  <p:notesSz cx="7077075" cy="93630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12" userDrawn="1">
          <p15:clr>
            <a:srgbClr val="A4A3A4"/>
          </p15:clr>
        </p15:guide>
        <p15:guide id="2" pos="287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 showGuides="1">
      <p:cViewPr varScale="1">
        <p:scale>
          <a:sx n="71" d="100"/>
          <a:sy n="71" d="100"/>
        </p:scale>
        <p:origin x="2508" y="96"/>
      </p:cViewPr>
      <p:guideLst>
        <p:guide orient="horz" pos="3812"/>
        <p:guide pos="287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cott Bernette" userId="9df5a092-909a-43c6-9426-d6a8bb58a6fe" providerId="ADAL" clId="{81C6D704-252B-4A6B-AC4C-01242CD41FD8}"/>
    <pc:docChg chg="modSld">
      <pc:chgData name="Scott Bernette" userId="9df5a092-909a-43c6-9426-d6a8bb58a6fe" providerId="ADAL" clId="{81C6D704-252B-4A6B-AC4C-01242CD41FD8}" dt="2023-07-20T19:44:40.349" v="9" actId="20577"/>
      <pc:docMkLst>
        <pc:docMk/>
      </pc:docMkLst>
      <pc:sldChg chg="modSp mod">
        <pc:chgData name="Scott Bernette" userId="9df5a092-909a-43c6-9426-d6a8bb58a6fe" providerId="ADAL" clId="{81C6D704-252B-4A6B-AC4C-01242CD41FD8}" dt="2023-07-20T19:44:40.349" v="9" actId="20577"/>
        <pc:sldMkLst>
          <pc:docMk/>
          <pc:sldMk cId="3223299464" sldId="256"/>
        </pc:sldMkLst>
        <pc:spChg chg="mod">
          <ac:chgData name="Scott Bernette" userId="9df5a092-909a-43c6-9426-d6a8bb58a6fe" providerId="ADAL" clId="{81C6D704-252B-4A6B-AC4C-01242CD41FD8}" dt="2023-07-20T19:44:40.349" v="9" actId="20577"/>
          <ac:spMkLst>
            <pc:docMk/>
            <pc:sldMk cId="3223299464" sldId="256"/>
            <ac:spMk id="7" creationId="{14AC11DD-86D9-4A1E-80CD-F3F9AEB8C8F2}"/>
          </ac:spMkLst>
        </pc:spChg>
      </pc:sldChg>
    </pc:docChg>
  </pc:docChgLst>
  <pc:docChgLst>
    <pc:chgData name="Scott Bernette" userId="9df5a092-909a-43c6-9426-d6a8bb58a6fe" providerId="ADAL" clId="{05C00EE0-B180-403B-8723-0AF56FD002EF}"/>
    <pc:docChg chg="modSld">
      <pc:chgData name="Scott Bernette" userId="9df5a092-909a-43c6-9426-d6a8bb58a6fe" providerId="ADAL" clId="{05C00EE0-B180-403B-8723-0AF56FD002EF}" dt="2023-06-20T15:38:31.751" v="4" actId="6549"/>
      <pc:docMkLst>
        <pc:docMk/>
      </pc:docMkLst>
      <pc:sldChg chg="modSp mod">
        <pc:chgData name="Scott Bernette" userId="9df5a092-909a-43c6-9426-d6a8bb58a6fe" providerId="ADAL" clId="{05C00EE0-B180-403B-8723-0AF56FD002EF}" dt="2023-06-20T15:38:31.751" v="4" actId="6549"/>
        <pc:sldMkLst>
          <pc:docMk/>
          <pc:sldMk cId="3223299464" sldId="256"/>
        </pc:sldMkLst>
        <pc:spChg chg="mod">
          <ac:chgData name="Scott Bernette" userId="9df5a092-909a-43c6-9426-d6a8bb58a6fe" providerId="ADAL" clId="{05C00EE0-B180-403B-8723-0AF56FD002EF}" dt="2023-06-20T15:38:31.751" v="4" actId="6549"/>
          <ac:spMkLst>
            <pc:docMk/>
            <pc:sldMk cId="3223299464" sldId="256"/>
            <ac:spMk id="7" creationId="{14AC11DD-86D9-4A1E-80CD-F3F9AEB8C8F2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086" y="1993233"/>
            <a:ext cx="7764304" cy="4240201"/>
          </a:xfrm>
        </p:spPr>
        <p:txBody>
          <a:bodyPr anchor="b"/>
          <a:lstStyle>
            <a:lvl1pPr algn="ctr">
              <a:defRPr sz="599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1810" y="6396953"/>
            <a:ext cx="6850856" cy="2940511"/>
          </a:xfrm>
        </p:spPr>
        <p:txBody>
          <a:bodyPr/>
          <a:lstStyle>
            <a:lvl1pPr marL="0" indent="0" algn="ctr">
              <a:buNone/>
              <a:defRPr sz="2398"/>
            </a:lvl1pPr>
            <a:lvl2pPr marL="456743" indent="0" algn="ctr">
              <a:buNone/>
              <a:defRPr sz="1998"/>
            </a:lvl2pPr>
            <a:lvl3pPr marL="913486" indent="0" algn="ctr">
              <a:buNone/>
              <a:defRPr sz="1798"/>
            </a:lvl3pPr>
            <a:lvl4pPr marL="1370228" indent="0" algn="ctr">
              <a:buNone/>
              <a:defRPr sz="1598"/>
            </a:lvl4pPr>
            <a:lvl5pPr marL="1826971" indent="0" algn="ctr">
              <a:buNone/>
              <a:defRPr sz="1598"/>
            </a:lvl5pPr>
            <a:lvl6pPr marL="2283714" indent="0" algn="ctr">
              <a:buNone/>
              <a:defRPr sz="1598"/>
            </a:lvl6pPr>
            <a:lvl7pPr marL="2740457" indent="0" algn="ctr">
              <a:buNone/>
              <a:defRPr sz="1598"/>
            </a:lvl7pPr>
            <a:lvl8pPr marL="3197200" indent="0" algn="ctr">
              <a:buNone/>
              <a:defRPr sz="1598"/>
            </a:lvl8pPr>
            <a:lvl9pPr marL="3653942" indent="0" algn="ctr">
              <a:buNone/>
              <a:defRPr sz="1598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883A3-BB89-451A-9E5B-385FA72FE87D}" type="datetimeFigureOut">
              <a:rPr lang="en-US" smtClean="0"/>
              <a:t>7/20/2023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5F810-F3AE-4C5C-B424-87C50C2D4A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90861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883A3-BB89-451A-9E5B-385FA72FE87D}" type="datetimeFigureOut">
              <a:rPr lang="en-US" smtClean="0"/>
              <a:t>7/20/2023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5F810-F3AE-4C5C-B424-87C50C2D4A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09460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36859" y="648435"/>
            <a:ext cx="1969621" cy="1032139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7995" y="648435"/>
            <a:ext cx="5794683" cy="1032139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883A3-BB89-451A-9E5B-385FA72FE87D}" type="datetimeFigureOut">
              <a:rPr lang="en-US" smtClean="0"/>
              <a:t>7/20/2023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5F810-F3AE-4C5C-B424-87C50C2D4A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6214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883A3-BB89-451A-9E5B-385FA72FE87D}" type="datetimeFigureOut">
              <a:rPr lang="en-US" smtClean="0"/>
              <a:t>7/20/2023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5F810-F3AE-4C5C-B424-87C50C2D4A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061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238" y="3036371"/>
            <a:ext cx="7878485" cy="5066250"/>
          </a:xfrm>
        </p:spPr>
        <p:txBody>
          <a:bodyPr anchor="b"/>
          <a:lstStyle>
            <a:lvl1pPr>
              <a:defRPr sz="599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238" y="8150549"/>
            <a:ext cx="7878485" cy="2664221"/>
          </a:xfrm>
        </p:spPr>
        <p:txBody>
          <a:bodyPr/>
          <a:lstStyle>
            <a:lvl1pPr marL="0" indent="0">
              <a:buNone/>
              <a:defRPr sz="2398">
                <a:solidFill>
                  <a:schemeClr val="tx1"/>
                </a:solidFill>
              </a:defRPr>
            </a:lvl1pPr>
            <a:lvl2pPr marL="456743" indent="0">
              <a:buNone/>
              <a:defRPr sz="1998">
                <a:solidFill>
                  <a:schemeClr val="tx1">
                    <a:tint val="75000"/>
                  </a:schemeClr>
                </a:solidFill>
              </a:defRPr>
            </a:lvl2pPr>
            <a:lvl3pPr marL="913486" indent="0">
              <a:buNone/>
              <a:defRPr sz="1798">
                <a:solidFill>
                  <a:schemeClr val="tx1">
                    <a:tint val="75000"/>
                  </a:schemeClr>
                </a:solidFill>
              </a:defRPr>
            </a:lvl3pPr>
            <a:lvl4pPr marL="1370228" indent="0">
              <a:buNone/>
              <a:defRPr sz="1598">
                <a:solidFill>
                  <a:schemeClr val="tx1">
                    <a:tint val="75000"/>
                  </a:schemeClr>
                </a:solidFill>
              </a:defRPr>
            </a:lvl4pPr>
            <a:lvl5pPr marL="1826971" indent="0">
              <a:buNone/>
              <a:defRPr sz="1598">
                <a:solidFill>
                  <a:schemeClr val="tx1">
                    <a:tint val="75000"/>
                  </a:schemeClr>
                </a:solidFill>
              </a:defRPr>
            </a:lvl5pPr>
            <a:lvl6pPr marL="2283714" indent="0">
              <a:buNone/>
              <a:defRPr sz="1598">
                <a:solidFill>
                  <a:schemeClr val="tx1">
                    <a:tint val="75000"/>
                  </a:schemeClr>
                </a:solidFill>
              </a:defRPr>
            </a:lvl6pPr>
            <a:lvl7pPr marL="2740457" indent="0">
              <a:buNone/>
              <a:defRPr sz="1598">
                <a:solidFill>
                  <a:schemeClr val="tx1">
                    <a:tint val="75000"/>
                  </a:schemeClr>
                </a:solidFill>
              </a:defRPr>
            </a:lvl7pPr>
            <a:lvl8pPr marL="3197200" indent="0">
              <a:buNone/>
              <a:defRPr sz="1598">
                <a:solidFill>
                  <a:schemeClr val="tx1">
                    <a:tint val="75000"/>
                  </a:schemeClr>
                </a:solidFill>
              </a:defRPr>
            </a:lvl8pPr>
            <a:lvl9pPr marL="3653942" indent="0">
              <a:buNone/>
              <a:defRPr sz="159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883A3-BB89-451A-9E5B-385FA72FE87D}" type="datetimeFigureOut">
              <a:rPr lang="en-US" smtClean="0"/>
              <a:t>7/20/2023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5F810-F3AE-4C5C-B424-87C50C2D4A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41159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7995" y="3242175"/>
            <a:ext cx="3882152" cy="772765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4328" y="3242175"/>
            <a:ext cx="3882152" cy="772765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883A3-BB89-451A-9E5B-385FA72FE87D}" type="datetimeFigureOut">
              <a:rPr lang="en-US" smtClean="0"/>
              <a:t>7/20/2023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5F810-F3AE-4C5C-B424-87C50C2D4A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53579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185" y="648437"/>
            <a:ext cx="7878485" cy="23541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186" y="2985621"/>
            <a:ext cx="3864310" cy="1463207"/>
          </a:xfrm>
        </p:spPr>
        <p:txBody>
          <a:bodyPr anchor="b"/>
          <a:lstStyle>
            <a:lvl1pPr marL="0" indent="0">
              <a:buNone/>
              <a:defRPr sz="2398" b="1"/>
            </a:lvl1pPr>
            <a:lvl2pPr marL="456743" indent="0">
              <a:buNone/>
              <a:defRPr sz="1998" b="1"/>
            </a:lvl2pPr>
            <a:lvl3pPr marL="913486" indent="0">
              <a:buNone/>
              <a:defRPr sz="1798" b="1"/>
            </a:lvl3pPr>
            <a:lvl4pPr marL="1370228" indent="0">
              <a:buNone/>
              <a:defRPr sz="1598" b="1"/>
            </a:lvl4pPr>
            <a:lvl5pPr marL="1826971" indent="0">
              <a:buNone/>
              <a:defRPr sz="1598" b="1"/>
            </a:lvl5pPr>
            <a:lvl6pPr marL="2283714" indent="0">
              <a:buNone/>
              <a:defRPr sz="1598" b="1"/>
            </a:lvl6pPr>
            <a:lvl7pPr marL="2740457" indent="0">
              <a:buNone/>
              <a:defRPr sz="1598" b="1"/>
            </a:lvl7pPr>
            <a:lvl8pPr marL="3197200" indent="0">
              <a:buNone/>
              <a:defRPr sz="1598" b="1"/>
            </a:lvl8pPr>
            <a:lvl9pPr marL="3653942" indent="0">
              <a:buNone/>
              <a:defRPr sz="1598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186" y="4448828"/>
            <a:ext cx="3864310" cy="654355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4328" y="2985621"/>
            <a:ext cx="3883342" cy="1463207"/>
          </a:xfrm>
        </p:spPr>
        <p:txBody>
          <a:bodyPr anchor="b"/>
          <a:lstStyle>
            <a:lvl1pPr marL="0" indent="0">
              <a:buNone/>
              <a:defRPr sz="2398" b="1"/>
            </a:lvl1pPr>
            <a:lvl2pPr marL="456743" indent="0">
              <a:buNone/>
              <a:defRPr sz="1998" b="1"/>
            </a:lvl2pPr>
            <a:lvl3pPr marL="913486" indent="0">
              <a:buNone/>
              <a:defRPr sz="1798" b="1"/>
            </a:lvl3pPr>
            <a:lvl4pPr marL="1370228" indent="0">
              <a:buNone/>
              <a:defRPr sz="1598" b="1"/>
            </a:lvl4pPr>
            <a:lvl5pPr marL="1826971" indent="0">
              <a:buNone/>
              <a:defRPr sz="1598" b="1"/>
            </a:lvl5pPr>
            <a:lvl6pPr marL="2283714" indent="0">
              <a:buNone/>
              <a:defRPr sz="1598" b="1"/>
            </a:lvl6pPr>
            <a:lvl7pPr marL="2740457" indent="0">
              <a:buNone/>
              <a:defRPr sz="1598" b="1"/>
            </a:lvl7pPr>
            <a:lvl8pPr marL="3197200" indent="0">
              <a:buNone/>
              <a:defRPr sz="1598" b="1"/>
            </a:lvl8pPr>
            <a:lvl9pPr marL="3653942" indent="0">
              <a:buNone/>
              <a:defRPr sz="1598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4328" y="4448828"/>
            <a:ext cx="3883342" cy="654355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883A3-BB89-451A-9E5B-385FA72FE87D}" type="datetimeFigureOut">
              <a:rPr lang="en-US" smtClean="0"/>
              <a:t>7/20/2023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5F810-F3AE-4C5C-B424-87C50C2D4A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75001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883A3-BB89-451A-9E5B-385FA72FE87D}" type="datetimeFigureOut">
              <a:rPr lang="en-US" smtClean="0"/>
              <a:t>7/20/2023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5F810-F3AE-4C5C-B424-87C50C2D4A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4373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883A3-BB89-451A-9E5B-385FA72FE87D}" type="datetimeFigureOut">
              <a:rPr lang="en-US" smtClean="0"/>
              <a:t>7/20/2023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5F810-F3AE-4C5C-B424-87C50C2D4A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801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185" y="811953"/>
            <a:ext cx="2946106" cy="2841837"/>
          </a:xfrm>
        </p:spPr>
        <p:txBody>
          <a:bodyPr anchor="b"/>
          <a:lstStyle>
            <a:lvl1pPr>
              <a:defRPr sz="319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3342" y="1753596"/>
            <a:ext cx="4624328" cy="8655197"/>
          </a:xfrm>
        </p:spPr>
        <p:txBody>
          <a:bodyPr/>
          <a:lstStyle>
            <a:lvl1pPr>
              <a:defRPr sz="3197"/>
            </a:lvl1pPr>
            <a:lvl2pPr>
              <a:defRPr sz="2797"/>
            </a:lvl2pPr>
            <a:lvl3pPr>
              <a:defRPr sz="2398"/>
            </a:lvl3pPr>
            <a:lvl4pPr>
              <a:defRPr sz="1998"/>
            </a:lvl4pPr>
            <a:lvl5pPr>
              <a:defRPr sz="1998"/>
            </a:lvl5pPr>
            <a:lvl6pPr>
              <a:defRPr sz="1998"/>
            </a:lvl6pPr>
            <a:lvl7pPr>
              <a:defRPr sz="1998"/>
            </a:lvl7pPr>
            <a:lvl8pPr>
              <a:defRPr sz="1998"/>
            </a:lvl8pPr>
            <a:lvl9pPr>
              <a:defRPr sz="1998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185" y="3653790"/>
            <a:ext cx="2946106" cy="6769098"/>
          </a:xfrm>
        </p:spPr>
        <p:txBody>
          <a:bodyPr/>
          <a:lstStyle>
            <a:lvl1pPr marL="0" indent="0">
              <a:buNone/>
              <a:defRPr sz="1598"/>
            </a:lvl1pPr>
            <a:lvl2pPr marL="456743" indent="0">
              <a:buNone/>
              <a:defRPr sz="1399"/>
            </a:lvl2pPr>
            <a:lvl3pPr marL="913486" indent="0">
              <a:buNone/>
              <a:defRPr sz="1199"/>
            </a:lvl3pPr>
            <a:lvl4pPr marL="1370228" indent="0">
              <a:buNone/>
              <a:defRPr sz="999"/>
            </a:lvl4pPr>
            <a:lvl5pPr marL="1826971" indent="0">
              <a:buNone/>
              <a:defRPr sz="999"/>
            </a:lvl5pPr>
            <a:lvl6pPr marL="2283714" indent="0">
              <a:buNone/>
              <a:defRPr sz="999"/>
            </a:lvl6pPr>
            <a:lvl7pPr marL="2740457" indent="0">
              <a:buNone/>
              <a:defRPr sz="999"/>
            </a:lvl7pPr>
            <a:lvl8pPr marL="3197200" indent="0">
              <a:buNone/>
              <a:defRPr sz="999"/>
            </a:lvl8pPr>
            <a:lvl9pPr marL="3653942" indent="0">
              <a:buNone/>
              <a:defRPr sz="99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883A3-BB89-451A-9E5B-385FA72FE87D}" type="datetimeFigureOut">
              <a:rPr lang="en-US" smtClean="0"/>
              <a:t>7/20/2023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5F810-F3AE-4C5C-B424-87C50C2D4A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758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185" y="811953"/>
            <a:ext cx="2946106" cy="2841837"/>
          </a:xfrm>
        </p:spPr>
        <p:txBody>
          <a:bodyPr anchor="b"/>
          <a:lstStyle>
            <a:lvl1pPr>
              <a:defRPr sz="319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3342" y="1753596"/>
            <a:ext cx="4624328" cy="8655197"/>
          </a:xfrm>
        </p:spPr>
        <p:txBody>
          <a:bodyPr anchor="t"/>
          <a:lstStyle>
            <a:lvl1pPr marL="0" indent="0">
              <a:buNone/>
              <a:defRPr sz="3197"/>
            </a:lvl1pPr>
            <a:lvl2pPr marL="456743" indent="0">
              <a:buNone/>
              <a:defRPr sz="2797"/>
            </a:lvl2pPr>
            <a:lvl3pPr marL="913486" indent="0">
              <a:buNone/>
              <a:defRPr sz="2398"/>
            </a:lvl3pPr>
            <a:lvl4pPr marL="1370228" indent="0">
              <a:buNone/>
              <a:defRPr sz="1998"/>
            </a:lvl4pPr>
            <a:lvl5pPr marL="1826971" indent="0">
              <a:buNone/>
              <a:defRPr sz="1998"/>
            </a:lvl5pPr>
            <a:lvl6pPr marL="2283714" indent="0">
              <a:buNone/>
              <a:defRPr sz="1998"/>
            </a:lvl6pPr>
            <a:lvl7pPr marL="2740457" indent="0">
              <a:buNone/>
              <a:defRPr sz="1998"/>
            </a:lvl7pPr>
            <a:lvl8pPr marL="3197200" indent="0">
              <a:buNone/>
              <a:defRPr sz="1998"/>
            </a:lvl8pPr>
            <a:lvl9pPr marL="3653942" indent="0">
              <a:buNone/>
              <a:defRPr sz="1998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185" y="3653790"/>
            <a:ext cx="2946106" cy="6769098"/>
          </a:xfrm>
        </p:spPr>
        <p:txBody>
          <a:bodyPr/>
          <a:lstStyle>
            <a:lvl1pPr marL="0" indent="0">
              <a:buNone/>
              <a:defRPr sz="1598"/>
            </a:lvl1pPr>
            <a:lvl2pPr marL="456743" indent="0">
              <a:buNone/>
              <a:defRPr sz="1399"/>
            </a:lvl2pPr>
            <a:lvl3pPr marL="913486" indent="0">
              <a:buNone/>
              <a:defRPr sz="1199"/>
            </a:lvl3pPr>
            <a:lvl4pPr marL="1370228" indent="0">
              <a:buNone/>
              <a:defRPr sz="999"/>
            </a:lvl4pPr>
            <a:lvl5pPr marL="1826971" indent="0">
              <a:buNone/>
              <a:defRPr sz="999"/>
            </a:lvl5pPr>
            <a:lvl6pPr marL="2283714" indent="0">
              <a:buNone/>
              <a:defRPr sz="999"/>
            </a:lvl6pPr>
            <a:lvl7pPr marL="2740457" indent="0">
              <a:buNone/>
              <a:defRPr sz="999"/>
            </a:lvl7pPr>
            <a:lvl8pPr marL="3197200" indent="0">
              <a:buNone/>
              <a:defRPr sz="999"/>
            </a:lvl8pPr>
            <a:lvl9pPr marL="3653942" indent="0">
              <a:buNone/>
              <a:defRPr sz="99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883A3-BB89-451A-9E5B-385FA72FE87D}" type="datetimeFigureOut">
              <a:rPr lang="en-US" smtClean="0"/>
              <a:t>7/20/2023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5F810-F3AE-4C5C-B424-87C50C2D4A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75423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7995" y="648437"/>
            <a:ext cx="7878485" cy="23541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7995" y="3242175"/>
            <a:ext cx="7878485" cy="77276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7995" y="11288409"/>
            <a:ext cx="2055257" cy="6484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9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B883A3-BB89-451A-9E5B-385FA72FE87D}" type="datetimeFigureOut">
              <a:rPr lang="en-US" smtClean="0"/>
              <a:t>7/20/2023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5795" y="11288409"/>
            <a:ext cx="3082885" cy="6484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9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1223" y="11288409"/>
            <a:ext cx="2055257" cy="6484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9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35F810-F3AE-4C5C-B424-87C50C2D4A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8484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3486" rtl="0" eaLnBrk="1" latinLnBrk="0" hangingPunct="1">
        <a:lnSpc>
          <a:spcPct val="90000"/>
        </a:lnSpc>
        <a:spcBef>
          <a:spcPct val="0"/>
        </a:spcBef>
        <a:buNone/>
        <a:defRPr sz="439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371" indent="-228371" algn="l" defTabSz="913486" rtl="0" eaLnBrk="1" latinLnBrk="0" hangingPunct="1">
        <a:lnSpc>
          <a:spcPct val="90000"/>
        </a:lnSpc>
        <a:spcBef>
          <a:spcPts val="999"/>
        </a:spcBef>
        <a:buFont typeface="Arial" panose="020B0604020202020204" pitchFamily="34" charset="0"/>
        <a:buChar char="•"/>
        <a:defRPr sz="2797" kern="1200">
          <a:solidFill>
            <a:schemeClr val="tx1"/>
          </a:solidFill>
          <a:latin typeface="+mn-lt"/>
          <a:ea typeface="+mn-ea"/>
          <a:cs typeface="+mn-cs"/>
        </a:defRPr>
      </a:lvl1pPr>
      <a:lvl2pPr marL="685114" indent="-228371" algn="l" defTabSz="91348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398" kern="1200">
          <a:solidFill>
            <a:schemeClr val="tx1"/>
          </a:solidFill>
          <a:latin typeface="+mn-lt"/>
          <a:ea typeface="+mn-ea"/>
          <a:cs typeface="+mn-cs"/>
        </a:defRPr>
      </a:lvl2pPr>
      <a:lvl3pPr marL="1141857" indent="-228371" algn="l" defTabSz="91348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98" kern="1200">
          <a:solidFill>
            <a:schemeClr val="tx1"/>
          </a:solidFill>
          <a:latin typeface="+mn-lt"/>
          <a:ea typeface="+mn-ea"/>
          <a:cs typeface="+mn-cs"/>
        </a:defRPr>
      </a:lvl3pPr>
      <a:lvl4pPr marL="1598600" indent="-228371" algn="l" defTabSz="91348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8" kern="1200">
          <a:solidFill>
            <a:schemeClr val="tx1"/>
          </a:solidFill>
          <a:latin typeface="+mn-lt"/>
          <a:ea typeface="+mn-ea"/>
          <a:cs typeface="+mn-cs"/>
        </a:defRPr>
      </a:lvl4pPr>
      <a:lvl5pPr marL="2055343" indent="-228371" algn="l" defTabSz="91348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8" kern="1200">
          <a:solidFill>
            <a:schemeClr val="tx1"/>
          </a:solidFill>
          <a:latin typeface="+mn-lt"/>
          <a:ea typeface="+mn-ea"/>
          <a:cs typeface="+mn-cs"/>
        </a:defRPr>
      </a:lvl5pPr>
      <a:lvl6pPr marL="2512085" indent="-228371" algn="l" defTabSz="91348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8" kern="1200">
          <a:solidFill>
            <a:schemeClr val="tx1"/>
          </a:solidFill>
          <a:latin typeface="+mn-lt"/>
          <a:ea typeface="+mn-ea"/>
          <a:cs typeface="+mn-cs"/>
        </a:defRPr>
      </a:lvl6pPr>
      <a:lvl7pPr marL="2968828" indent="-228371" algn="l" defTabSz="91348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8" kern="1200">
          <a:solidFill>
            <a:schemeClr val="tx1"/>
          </a:solidFill>
          <a:latin typeface="+mn-lt"/>
          <a:ea typeface="+mn-ea"/>
          <a:cs typeface="+mn-cs"/>
        </a:defRPr>
      </a:lvl7pPr>
      <a:lvl8pPr marL="3425571" indent="-228371" algn="l" defTabSz="91348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8" kern="1200">
          <a:solidFill>
            <a:schemeClr val="tx1"/>
          </a:solidFill>
          <a:latin typeface="+mn-lt"/>
          <a:ea typeface="+mn-ea"/>
          <a:cs typeface="+mn-cs"/>
        </a:defRPr>
      </a:lvl8pPr>
      <a:lvl9pPr marL="3882314" indent="-228371" algn="l" defTabSz="91348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3486" rtl="0" eaLnBrk="1" latinLnBrk="0" hangingPunct="1">
        <a:defRPr sz="1798" kern="1200">
          <a:solidFill>
            <a:schemeClr val="tx1"/>
          </a:solidFill>
          <a:latin typeface="+mn-lt"/>
          <a:ea typeface="+mn-ea"/>
          <a:cs typeface="+mn-cs"/>
        </a:defRPr>
      </a:lvl1pPr>
      <a:lvl2pPr marL="456743" algn="l" defTabSz="913486" rtl="0" eaLnBrk="1" latinLnBrk="0" hangingPunct="1">
        <a:defRPr sz="1798" kern="1200">
          <a:solidFill>
            <a:schemeClr val="tx1"/>
          </a:solidFill>
          <a:latin typeface="+mn-lt"/>
          <a:ea typeface="+mn-ea"/>
          <a:cs typeface="+mn-cs"/>
        </a:defRPr>
      </a:lvl2pPr>
      <a:lvl3pPr marL="913486" algn="l" defTabSz="913486" rtl="0" eaLnBrk="1" latinLnBrk="0" hangingPunct="1">
        <a:defRPr sz="1798" kern="1200">
          <a:solidFill>
            <a:schemeClr val="tx1"/>
          </a:solidFill>
          <a:latin typeface="+mn-lt"/>
          <a:ea typeface="+mn-ea"/>
          <a:cs typeface="+mn-cs"/>
        </a:defRPr>
      </a:lvl3pPr>
      <a:lvl4pPr marL="1370228" algn="l" defTabSz="913486" rtl="0" eaLnBrk="1" latinLnBrk="0" hangingPunct="1">
        <a:defRPr sz="1798" kern="1200">
          <a:solidFill>
            <a:schemeClr val="tx1"/>
          </a:solidFill>
          <a:latin typeface="+mn-lt"/>
          <a:ea typeface="+mn-ea"/>
          <a:cs typeface="+mn-cs"/>
        </a:defRPr>
      </a:lvl4pPr>
      <a:lvl5pPr marL="1826971" algn="l" defTabSz="913486" rtl="0" eaLnBrk="1" latinLnBrk="0" hangingPunct="1">
        <a:defRPr sz="1798" kern="1200">
          <a:solidFill>
            <a:schemeClr val="tx1"/>
          </a:solidFill>
          <a:latin typeface="+mn-lt"/>
          <a:ea typeface="+mn-ea"/>
          <a:cs typeface="+mn-cs"/>
        </a:defRPr>
      </a:lvl5pPr>
      <a:lvl6pPr marL="2283714" algn="l" defTabSz="913486" rtl="0" eaLnBrk="1" latinLnBrk="0" hangingPunct="1">
        <a:defRPr sz="1798" kern="1200">
          <a:solidFill>
            <a:schemeClr val="tx1"/>
          </a:solidFill>
          <a:latin typeface="+mn-lt"/>
          <a:ea typeface="+mn-ea"/>
          <a:cs typeface="+mn-cs"/>
        </a:defRPr>
      </a:lvl6pPr>
      <a:lvl7pPr marL="2740457" algn="l" defTabSz="913486" rtl="0" eaLnBrk="1" latinLnBrk="0" hangingPunct="1">
        <a:defRPr sz="1798" kern="1200">
          <a:solidFill>
            <a:schemeClr val="tx1"/>
          </a:solidFill>
          <a:latin typeface="+mn-lt"/>
          <a:ea typeface="+mn-ea"/>
          <a:cs typeface="+mn-cs"/>
        </a:defRPr>
      </a:lvl7pPr>
      <a:lvl8pPr marL="3197200" algn="l" defTabSz="913486" rtl="0" eaLnBrk="1" latinLnBrk="0" hangingPunct="1">
        <a:defRPr sz="1798" kern="1200">
          <a:solidFill>
            <a:schemeClr val="tx1"/>
          </a:solidFill>
          <a:latin typeface="+mn-lt"/>
          <a:ea typeface="+mn-ea"/>
          <a:cs typeface="+mn-cs"/>
        </a:defRPr>
      </a:lvl8pPr>
      <a:lvl9pPr marL="3653942" algn="l" defTabSz="913486" rtl="0" eaLnBrk="1" latinLnBrk="0" hangingPunct="1">
        <a:defRPr sz="179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60" name="Picture 36" descr="Firefighter Gear Print Menomonee Falls WI Firehouse Fire | Etsy |  Firefighter art, Firefighter pictures, Firefighter gear">
            <a:extLst>
              <a:ext uri="{FF2B5EF4-FFF2-40B4-BE49-F238E27FC236}">
                <a16:creationId xmlns:a16="http://schemas.microsoft.com/office/drawing/2014/main" id="{2EF87EE9-9870-4487-8187-3E38DB796B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alphaModFix amt="2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382" y="387357"/>
            <a:ext cx="8659650" cy="12989475"/>
          </a:xfrm>
          <a:prstGeom prst="rect">
            <a:avLst/>
          </a:prstGeom>
          <a:noFill/>
          <a:effectLst>
            <a:softEdge rad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E2F4B966-F9EC-45BF-9E9E-6AFAC1A0B2D6}"/>
              </a:ext>
            </a:extLst>
          </p:cNvPr>
          <p:cNvSpPr/>
          <p:nvPr/>
        </p:nvSpPr>
        <p:spPr>
          <a:xfrm>
            <a:off x="0" y="1"/>
            <a:ext cx="9134475" cy="12179300"/>
          </a:xfrm>
          <a:prstGeom prst="rect">
            <a:avLst/>
          </a:prstGeom>
          <a:noFill/>
          <a:ln w="2317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12E83DD8-B13E-4366-9573-4E2D508F4E80}"/>
              </a:ext>
            </a:extLst>
          </p:cNvPr>
          <p:cNvSpPr/>
          <p:nvPr/>
        </p:nvSpPr>
        <p:spPr>
          <a:xfrm>
            <a:off x="215232" y="232009"/>
            <a:ext cx="8676356" cy="11753162"/>
          </a:xfrm>
          <a:prstGeom prst="rect">
            <a:avLst/>
          </a:prstGeom>
          <a:noFill/>
          <a:ln w="231775"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058" name="Picture 34" descr="Download We Are Hiring Banner Png - Careering: The Pocket Guide To  Exploring Your Future - Full Size PNG Image - PNGkit">
            <a:extLst>
              <a:ext uri="{FF2B5EF4-FFF2-40B4-BE49-F238E27FC236}">
                <a16:creationId xmlns:a16="http://schemas.microsoft.com/office/drawing/2014/main" id="{21621EAC-C7FE-46EC-9771-D68C46F338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498706">
            <a:off x="831462" y="595490"/>
            <a:ext cx="2971055" cy="26116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14AC11DD-86D9-4A1E-80CD-F3F9AEB8C8F2}"/>
              </a:ext>
            </a:extLst>
          </p:cNvPr>
          <p:cNvSpPr txBox="1"/>
          <p:nvPr/>
        </p:nvSpPr>
        <p:spPr>
          <a:xfrm>
            <a:off x="1396808" y="3460804"/>
            <a:ext cx="6671144" cy="48363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3200" b="1" dirty="0"/>
              <a:t>Full-time, Part-time, &amp; Paid on Call Positions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400" b="1" dirty="0"/>
              <a:t>Fire/EMT, Fire only, or EMS openings 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400" b="1" dirty="0"/>
              <a:t>Career wages starting at $21.00 - $25.58 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400" b="1" dirty="0"/>
              <a:t>Part-time starting at $18.00 to </a:t>
            </a:r>
            <a:r>
              <a:rPr lang="en-US" sz="2400" b="1"/>
              <a:t>$21.63</a:t>
            </a:r>
            <a:endParaRPr lang="en-US" sz="2400" b="1" dirty="0"/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400" b="1" dirty="0"/>
              <a:t>Paid-on-call starting at $15.00 to $18.50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400" b="1" dirty="0"/>
              <a:t>Visit www.chippewafiredistrict.com to </a:t>
            </a:r>
          </a:p>
          <a:p>
            <a:pPr>
              <a:lnSpc>
                <a:spcPct val="150000"/>
              </a:lnSpc>
            </a:pPr>
            <a:r>
              <a:rPr lang="en-US" sz="2400" b="1" dirty="0"/>
              <a:t>    apply or call 715-723-5488 </a:t>
            </a:r>
          </a:p>
        </p:txBody>
      </p:sp>
      <p:pic>
        <p:nvPicPr>
          <p:cNvPr id="9" name="Picture 8" descr="A fire truck on the street&#10;&#10;Description automatically generated with medium confidence">
            <a:extLst>
              <a:ext uri="{FF2B5EF4-FFF2-40B4-BE49-F238E27FC236}">
                <a16:creationId xmlns:a16="http://schemas.microsoft.com/office/drawing/2014/main" id="{7C7904C4-2C82-4FF5-99B5-6659993C96B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52481">
            <a:off x="350074" y="8641607"/>
            <a:ext cx="8435118" cy="3158110"/>
          </a:xfrm>
          <a:prstGeom prst="rect">
            <a:avLst/>
          </a:prstGeom>
          <a:effectLst>
            <a:softEdge rad="203200"/>
          </a:effectLst>
        </p:spPr>
      </p:pic>
      <p:pic>
        <p:nvPicPr>
          <p:cNvPr id="21" name="Picture 4" descr="Public Safety - Village of Lake Hallie">
            <a:extLst>
              <a:ext uri="{FF2B5EF4-FFF2-40B4-BE49-F238E27FC236}">
                <a16:creationId xmlns:a16="http://schemas.microsoft.com/office/drawing/2014/main" id="{E4098D36-F2E3-4438-8E91-17B2F6155E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4579" y="747153"/>
            <a:ext cx="2393373" cy="2353855"/>
          </a:xfrm>
          <a:prstGeom prst="rect">
            <a:avLst/>
          </a:prstGeom>
          <a:noFill/>
          <a:effectLst>
            <a:outerShdw blurRad="50800" dir="5400000" algn="ctr" rotWithShape="0">
              <a:srgbClr val="000000"/>
            </a:outerShdw>
            <a:softEdge rad="508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232994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180</TotalTime>
  <Words>56</Words>
  <Application>Microsoft Office PowerPoint</Application>
  <PresentationFormat>Ledger Paper (11x17 in)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Wingdings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Jeff Dykes</dc:creator>
  <cp:lastModifiedBy>Scott Bernette</cp:lastModifiedBy>
  <cp:revision>13</cp:revision>
  <cp:lastPrinted>2021-11-02T18:58:20Z</cp:lastPrinted>
  <dcterms:created xsi:type="dcterms:W3CDTF">2021-01-18T23:41:39Z</dcterms:created>
  <dcterms:modified xsi:type="dcterms:W3CDTF">2023-07-20T19:44:47Z</dcterms:modified>
</cp:coreProperties>
</file>